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70875-E729-438F-AD64-DA10B3256A5A}" type="datetimeFigureOut">
              <a:rPr lang="pt-PT" smtClean="0"/>
              <a:t>18-04-2011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85B3-BB92-4040-8F52-E774985663BC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7384"/>
            <a:ext cx="7772400" cy="1470025"/>
          </a:xfrm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</a:rPr>
              <a:t>Monitoring Patients</a:t>
            </a:r>
            <a:endParaRPr lang="en-GB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86400"/>
            <a:ext cx="6400800" cy="766936"/>
          </a:xfrm>
        </p:spPr>
        <p:txBody>
          <a:bodyPr/>
          <a:lstStyle/>
          <a:p>
            <a:r>
              <a:rPr lang="en-GB" dirty="0" smtClean="0"/>
              <a:t>3.3 Health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6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09" y="1459806"/>
            <a:ext cx="5441079" cy="384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98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C00000"/>
                </a:solidFill>
              </a:rPr>
              <a:t>IT Features</a:t>
            </a:r>
            <a:endParaRPr lang="en-GB" sz="60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1803588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A </a:t>
            </a:r>
            <a:r>
              <a:rPr lang="en-GB" sz="2400" dirty="0">
                <a:solidFill>
                  <a:schemeClr val="bg1"/>
                </a:solidFill>
              </a:rPr>
              <a:t>Process is monitored by Sensors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Sensors </a:t>
            </a:r>
            <a:r>
              <a:rPr lang="en-GB" sz="2400" dirty="0">
                <a:solidFill>
                  <a:schemeClr val="bg1"/>
                </a:solidFill>
              </a:rPr>
              <a:t>are usually connected to an Interface that is connected to a computer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Often </a:t>
            </a:r>
            <a:r>
              <a:rPr lang="en-GB" sz="2400" dirty="0">
                <a:solidFill>
                  <a:schemeClr val="bg1"/>
                </a:solidFill>
              </a:rPr>
              <a:t>signals from Analogue sensors are converted to Digital signals (ADC) so that they can </a:t>
            </a:r>
            <a:r>
              <a:rPr lang="en-GB" sz="2400" dirty="0" smtClean="0">
                <a:solidFill>
                  <a:schemeClr val="bg1"/>
                </a:solidFill>
              </a:rPr>
              <a:t>be understood </a:t>
            </a:r>
            <a:r>
              <a:rPr lang="en-GB" sz="2400" dirty="0">
                <a:solidFill>
                  <a:schemeClr val="bg1"/>
                </a:solidFill>
              </a:rPr>
              <a:t>by the computer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The </a:t>
            </a:r>
            <a:r>
              <a:rPr lang="en-GB" sz="2400" dirty="0">
                <a:solidFill>
                  <a:schemeClr val="bg1"/>
                </a:solidFill>
              </a:rPr>
              <a:t>computer usually takes readings at regular </a:t>
            </a:r>
            <a:r>
              <a:rPr lang="en-GB" sz="2400" dirty="0" smtClean="0">
                <a:solidFill>
                  <a:schemeClr val="bg1"/>
                </a:solidFill>
              </a:rPr>
              <a:t> logging intervals</a:t>
            </a:r>
            <a:endParaRPr lang="en-GB" sz="2400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A logging period is </a:t>
            </a:r>
            <a:r>
              <a:rPr lang="en-GB" sz="2400" dirty="0">
                <a:solidFill>
                  <a:schemeClr val="bg1"/>
                </a:solidFill>
              </a:rPr>
              <a:t>usually set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Readings </a:t>
            </a:r>
            <a:r>
              <a:rPr lang="en-GB" sz="2400" dirty="0">
                <a:solidFill>
                  <a:schemeClr val="bg1"/>
                </a:solidFill>
              </a:rPr>
              <a:t>are recorded and usually Saved onto Backing Storage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Data </a:t>
            </a:r>
            <a:r>
              <a:rPr lang="en-GB" sz="2400" dirty="0">
                <a:solidFill>
                  <a:schemeClr val="bg1"/>
                </a:solidFill>
              </a:rPr>
              <a:t>collected is Analysed – e.g. A graph may be plotted to show the results</a:t>
            </a:r>
          </a:p>
        </p:txBody>
      </p:sp>
    </p:spTree>
    <p:extLst>
      <p:ext uri="{BB962C8B-B14F-4D97-AF65-F5344CB8AC3E}">
        <p14:creationId xmlns:p14="http://schemas.microsoft.com/office/powerpoint/2010/main" val="95933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488832" cy="585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8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</a:rPr>
              <a:t>Advantages</a:t>
            </a:r>
            <a:endParaRPr lang="en-GB" sz="6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772816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Fully Automated – humans not needed for measurement (24/7 possible)</a:t>
            </a:r>
          </a:p>
          <a:p>
            <a:r>
              <a:rPr lang="en-GB" sz="2800" dirty="0">
                <a:solidFill>
                  <a:schemeClr val="bg1"/>
                </a:solidFill>
              </a:rPr>
              <a:t>Greater accuracy of measurement</a:t>
            </a:r>
          </a:p>
          <a:p>
            <a:r>
              <a:rPr lang="en-GB" sz="2800" dirty="0">
                <a:solidFill>
                  <a:schemeClr val="bg1"/>
                </a:solidFill>
              </a:rPr>
              <a:t>Time Intervals and Period of logging may be varied</a:t>
            </a:r>
          </a:p>
          <a:p>
            <a:r>
              <a:rPr lang="en-GB" sz="2800" dirty="0">
                <a:solidFill>
                  <a:schemeClr val="bg1"/>
                </a:solidFill>
              </a:rPr>
              <a:t>Maybe performed remotely and results sent to a computer</a:t>
            </a:r>
          </a:p>
          <a:p>
            <a:r>
              <a:rPr lang="en-GB" sz="2800" dirty="0">
                <a:solidFill>
                  <a:schemeClr val="bg1"/>
                </a:solidFill>
              </a:rPr>
              <a:t>Results are in Real Time so may be acted upon immediately</a:t>
            </a:r>
          </a:p>
          <a:p>
            <a:r>
              <a:rPr lang="en-GB" sz="2800" dirty="0">
                <a:solidFill>
                  <a:schemeClr val="bg1"/>
                </a:solidFill>
              </a:rPr>
              <a:t>Data maybe constantly analysed and charts created</a:t>
            </a:r>
          </a:p>
        </p:txBody>
      </p:sp>
    </p:spTree>
    <p:extLst>
      <p:ext uri="{BB962C8B-B14F-4D97-AF65-F5344CB8AC3E}">
        <p14:creationId xmlns:p14="http://schemas.microsoft.com/office/powerpoint/2010/main" val="32929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</a:rPr>
              <a:t>Disadvantages</a:t>
            </a:r>
            <a:endParaRPr lang="en-GB" sz="6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2378204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Dependant on a form of electricity and electrical hardware</a:t>
            </a:r>
          </a:p>
          <a:p>
            <a:r>
              <a:rPr lang="en-GB" sz="2800" dirty="0">
                <a:solidFill>
                  <a:schemeClr val="bg1"/>
                </a:solidFill>
              </a:rPr>
              <a:t>Some training needed</a:t>
            </a:r>
          </a:p>
          <a:p>
            <a:r>
              <a:rPr lang="en-GB" sz="2800" dirty="0">
                <a:solidFill>
                  <a:schemeClr val="bg1"/>
                </a:solidFill>
              </a:rPr>
              <a:t>Certain things for patients can only be monitored by humans, such as skin </a:t>
            </a:r>
            <a:r>
              <a:rPr lang="en-GB" sz="2800" dirty="0" err="1">
                <a:solidFill>
                  <a:schemeClr val="bg1"/>
                </a:solidFill>
              </a:rPr>
              <a:t>color</a:t>
            </a:r>
            <a:r>
              <a:rPr lang="en-GB" sz="2800" dirty="0">
                <a:solidFill>
                  <a:schemeClr val="bg1"/>
                </a:solidFill>
              </a:rPr>
              <a:t> or swelling in a patient's body</a:t>
            </a:r>
          </a:p>
          <a:p>
            <a:r>
              <a:rPr lang="en-GB" sz="2800" dirty="0">
                <a:solidFill>
                  <a:schemeClr val="bg1"/>
                </a:solidFill>
              </a:rPr>
              <a:t>Initial costs may be expensive </a:t>
            </a:r>
          </a:p>
        </p:txBody>
      </p:sp>
    </p:spTree>
    <p:extLst>
      <p:ext uri="{BB962C8B-B14F-4D97-AF65-F5344CB8AC3E}">
        <p14:creationId xmlns:p14="http://schemas.microsoft.com/office/powerpoint/2010/main" val="188383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7384"/>
            <a:ext cx="7772400" cy="1470025"/>
          </a:xfrm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</a:rPr>
              <a:t>Monitoring Patients</a:t>
            </a:r>
            <a:endParaRPr lang="en-GB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86400"/>
            <a:ext cx="6400800" cy="766936"/>
          </a:xfrm>
        </p:spPr>
        <p:txBody>
          <a:bodyPr/>
          <a:lstStyle/>
          <a:p>
            <a:r>
              <a:rPr lang="en-GB" dirty="0" smtClean="0"/>
              <a:t>3.3 Health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58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183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Tema do Office</vt:lpstr>
      <vt:lpstr>Monitoring Patients</vt:lpstr>
      <vt:lpstr>PowerPoint Presentation</vt:lpstr>
      <vt:lpstr>IT Features</vt:lpstr>
      <vt:lpstr>PowerPoint Presentation</vt:lpstr>
      <vt:lpstr>Advantages</vt:lpstr>
      <vt:lpstr>Disadvantages</vt:lpstr>
      <vt:lpstr>Monitoring Patients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Patients</dc:title>
  <dc:creator>STAFF - MICHAEL J BROOKE</dc:creator>
  <cp:lastModifiedBy>STAFF - MICHAEL J BROOKE</cp:lastModifiedBy>
  <cp:revision>10</cp:revision>
  <dcterms:created xsi:type="dcterms:W3CDTF">2011-04-02T10:04:25Z</dcterms:created>
  <dcterms:modified xsi:type="dcterms:W3CDTF">2011-04-18T13:40:00Z</dcterms:modified>
</cp:coreProperties>
</file>